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BD22E-E4CC-4791-8B4E-76478F73C46E}" v="17" dt="2024-03-26T23:56:31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an Himesh Abeyrathne Tennakoon Mudiyanselage" userId="38a18bae-5425-4d71-bc55-135480b4c3f6" providerId="ADAL" clId="{B5CBD22E-E4CC-4791-8B4E-76478F73C46E}"/>
    <pc:docChg chg="undo custSel addSld delSld modSld">
      <pc:chgData name="Krishan Himesh Abeyrathne Tennakoon Mudiyanselage" userId="38a18bae-5425-4d71-bc55-135480b4c3f6" providerId="ADAL" clId="{B5CBD22E-E4CC-4791-8B4E-76478F73C46E}" dt="2024-03-27T00:57:49.432" v="891" actId="47"/>
      <pc:docMkLst>
        <pc:docMk/>
      </pc:docMkLst>
      <pc:sldChg chg="addSp delSp modSp mod">
        <pc:chgData name="Krishan Himesh Abeyrathne Tennakoon Mudiyanselage" userId="38a18bae-5425-4d71-bc55-135480b4c3f6" providerId="ADAL" clId="{B5CBD22E-E4CC-4791-8B4E-76478F73C46E}" dt="2024-03-26T23:48:23.424" v="261" actId="26606"/>
        <pc:sldMkLst>
          <pc:docMk/>
          <pc:sldMk cId="1337192207" sldId="261"/>
        </pc:sldMkLst>
        <pc:spChg chg="mod">
          <ac:chgData name="Krishan Himesh Abeyrathne Tennakoon Mudiyanselage" userId="38a18bae-5425-4d71-bc55-135480b4c3f6" providerId="ADAL" clId="{B5CBD22E-E4CC-4791-8B4E-76478F73C46E}" dt="2024-03-26T23:48:23.424" v="261" actId="26606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6T23:48:23.424" v="261" actId="26606"/>
          <ac:spMkLst>
            <pc:docMk/>
            <pc:sldMk cId="1337192207" sldId="261"/>
            <ac:spMk id="3" creationId="{51F013D4-CBD9-4FC1-AF91-2301A704488B}"/>
          </ac:spMkLst>
        </pc:spChg>
        <pc:grpChg chg="add del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77" creationId="{AD579530-1077-46B3-BD5C-81BB270A1D5B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81" creationId="{83F79A5F-63B5-4802-B39B-BF0F89DDDA15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08" creationId="{6C68F39D-867D-4AFF-94C4-C3829AD5C5B5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12" creationId="{4466CCD0-FEF9-460D-9FB6-11613A492B66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68" creationId="{176E1971-1C4C-46C8-A821-63766428014D}"/>
          </ac:grpSpMkLst>
        </pc:grpChg>
        <pc:grpChg chg="add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180" creationId="{068ACACB-DD9E-4155-84BF-8E4D43DEC13D}"/>
          </ac:grpSpMkLst>
        </pc:grpChg>
        <pc:grpChg chg="add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182" creationId="{BF3AEE19-128A-4FF8-954B-A9724F42E0D4}"/>
          </ac:grpSpMkLst>
        </pc:grpChg>
        <pc:picChg chg="mod ord">
          <ac:chgData name="Krishan Himesh Abeyrathne Tennakoon Mudiyanselage" userId="38a18bae-5425-4d71-bc55-135480b4c3f6" providerId="ADAL" clId="{B5CBD22E-E4CC-4791-8B4E-76478F73C46E}" dt="2024-03-26T23:48:23.424" v="261" actId="26606"/>
          <ac:picMkLst>
            <pc:docMk/>
            <pc:sldMk cId="1337192207" sldId="261"/>
            <ac:picMk id="5" creationId="{525AE681-57C0-4C44-9E88-A16CDA016EB3}"/>
          </ac:picMkLst>
        </pc:picChg>
      </pc:sldChg>
      <pc:sldChg chg="addSp delSp modSp mod">
        <pc:chgData name="Krishan Himesh Abeyrathne Tennakoon Mudiyanselage" userId="38a18bae-5425-4d71-bc55-135480b4c3f6" providerId="ADAL" clId="{B5CBD22E-E4CC-4791-8B4E-76478F73C46E}" dt="2024-03-27T00:49:36.002" v="789" actId="478"/>
        <pc:sldMkLst>
          <pc:docMk/>
          <pc:sldMk cId="1094849372" sldId="262"/>
        </pc:sldMkLst>
        <pc:spChg chg="del mod">
          <ac:chgData name="Krishan Himesh Abeyrathne Tennakoon Mudiyanselage" userId="38a18bae-5425-4d71-bc55-135480b4c3f6" providerId="ADAL" clId="{B5CBD22E-E4CC-4791-8B4E-76478F73C46E}" dt="2024-03-26T23:45:04.477" v="181" actId="478"/>
          <ac:spMkLst>
            <pc:docMk/>
            <pc:sldMk cId="1094849372" sldId="262"/>
            <ac:spMk id="2" creationId="{0A6BCF94-F108-4D92-8C4F-CD9273947A31}"/>
          </ac:spMkLst>
        </pc:spChg>
        <pc:spChg chg="del">
          <ac:chgData name="Krishan Himesh Abeyrathne Tennakoon Mudiyanselage" userId="38a18bae-5425-4d71-bc55-135480b4c3f6" providerId="ADAL" clId="{B5CBD22E-E4CC-4791-8B4E-76478F73C46E}" dt="2024-03-26T23:55:26.594" v="420" actId="478"/>
          <ac:spMkLst>
            <pc:docMk/>
            <pc:sldMk cId="1094849372" sldId="262"/>
            <ac:spMk id="3" creationId="{78399AB7-9E36-4EAD-B44A-9E0CEA24AACE}"/>
          </ac:spMkLst>
        </pc:spChg>
        <pc:spChg chg="add del mod">
          <ac:chgData name="Krishan Himesh Abeyrathne Tennakoon Mudiyanselage" userId="38a18bae-5425-4d71-bc55-135480b4c3f6" providerId="ADAL" clId="{B5CBD22E-E4CC-4791-8B4E-76478F73C46E}" dt="2024-03-26T23:45:10.206" v="183" actId="478"/>
          <ac:spMkLst>
            <pc:docMk/>
            <pc:sldMk cId="1094849372" sldId="262"/>
            <ac:spMk id="8" creationId="{39EA7622-ABA8-D387-B109-2136EB7D2B8C}"/>
          </ac:spMkLst>
        </pc:spChg>
        <pc:spChg chg="add mod">
          <ac:chgData name="Krishan Himesh Abeyrathne Tennakoon Mudiyanselage" userId="38a18bae-5425-4d71-bc55-135480b4c3f6" providerId="ADAL" clId="{B5CBD22E-E4CC-4791-8B4E-76478F73C46E}" dt="2024-03-26T23:45:19.622" v="184"/>
          <ac:spMkLst>
            <pc:docMk/>
            <pc:sldMk cId="1094849372" sldId="262"/>
            <ac:spMk id="9" creationId="{3A53BD67-CF28-D545-33B9-5A6D4D7465F9}"/>
          </ac:spMkLst>
        </pc:spChg>
        <pc:spChg chg="add del mod">
          <ac:chgData name="Krishan Himesh Abeyrathne Tennakoon Mudiyanselage" userId="38a18bae-5425-4d71-bc55-135480b4c3f6" providerId="ADAL" clId="{B5CBD22E-E4CC-4791-8B4E-76478F73C46E}" dt="2024-03-26T23:55:29.288" v="421" actId="478"/>
          <ac:spMkLst>
            <pc:docMk/>
            <pc:sldMk cId="1094849372" sldId="262"/>
            <ac:spMk id="13" creationId="{53602F7C-43A5-44E8-936F-D4986A2BCB52}"/>
          </ac:spMkLst>
        </pc:spChg>
        <pc:picChg chg="del">
          <ac:chgData name="Krishan Himesh Abeyrathne Tennakoon Mudiyanselage" userId="38a18bae-5425-4d71-bc55-135480b4c3f6" providerId="ADAL" clId="{B5CBD22E-E4CC-4791-8B4E-76478F73C46E}" dt="2024-03-26T23:45:06.402" v="182" actId="478"/>
          <ac:picMkLst>
            <pc:docMk/>
            <pc:sldMk cId="1094849372" sldId="262"/>
            <ac:picMk id="4" creationId="{4B216623-4B59-4FC0-8E90-468349035D24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6T23:55:20.623" v="417" actId="478"/>
          <ac:picMkLst>
            <pc:docMk/>
            <pc:sldMk cId="1094849372" sldId="262"/>
            <ac:picMk id="6" creationId="{F0C802E1-398C-2628-12AA-13444F7942DB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28:28.872" v="778" actId="478"/>
          <ac:picMkLst>
            <pc:docMk/>
            <pc:sldMk cId="1094849372" sldId="262"/>
            <ac:picMk id="11" creationId="{E1B550F2-FB2A-AFAF-8D5B-858C40ABCB07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7:54.319" v="785" actId="478"/>
          <ac:picMkLst>
            <pc:docMk/>
            <pc:sldMk cId="1094849372" sldId="262"/>
            <ac:picMk id="15" creationId="{BF361FCC-D58B-9D0C-E279-5690963DB6CB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9:36.002" v="789" actId="478"/>
          <ac:picMkLst>
            <pc:docMk/>
            <pc:sldMk cId="1094849372" sldId="262"/>
            <ac:picMk id="17" creationId="{F73959E7-332E-C9E1-EBA3-569F367502EB}"/>
          </ac:picMkLst>
        </pc:picChg>
      </pc:sldChg>
      <pc:sldChg chg="addSp delSp modSp new mod">
        <pc:chgData name="Krishan Himesh Abeyrathne Tennakoon Mudiyanselage" userId="38a18bae-5425-4d71-bc55-135480b4c3f6" providerId="ADAL" clId="{B5CBD22E-E4CC-4791-8B4E-76478F73C46E}" dt="2024-03-27T00:49:44.614" v="792" actId="1076"/>
        <pc:sldMkLst>
          <pc:docMk/>
          <pc:sldMk cId="1551506169" sldId="263"/>
        </pc:sldMkLst>
        <pc:spChg chg="del">
          <ac:chgData name="Krishan Himesh Abeyrathne Tennakoon Mudiyanselage" userId="38a18bae-5425-4d71-bc55-135480b4c3f6" providerId="ADAL" clId="{B5CBD22E-E4CC-4791-8B4E-76478F73C46E}" dt="2024-03-26T23:44:39.157" v="169" actId="478"/>
          <ac:spMkLst>
            <pc:docMk/>
            <pc:sldMk cId="1551506169" sldId="263"/>
            <ac:spMk id="2" creationId="{7EFF730E-FB39-D884-5225-407D028F1A09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6T23:49:30.789" v="336" actId="20577"/>
          <ac:spMkLst>
            <pc:docMk/>
            <pc:sldMk cId="1551506169" sldId="263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6T23:55:35.613" v="424" actId="478"/>
          <ac:picMkLst>
            <pc:docMk/>
            <pc:sldMk cId="1551506169" sldId="263"/>
            <ac:picMk id="5" creationId="{8FBEA73E-63AC-C3B9-1D37-9721BA0C6541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29:05.705" v="781" actId="478"/>
          <ac:picMkLst>
            <pc:docMk/>
            <pc:sldMk cId="1551506169" sldId="263"/>
            <ac:picMk id="7" creationId="{89182494-DE38-5613-ECF1-FAB8B184F693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9:42.772" v="791" actId="478"/>
          <ac:picMkLst>
            <pc:docMk/>
            <pc:sldMk cId="1551506169" sldId="263"/>
            <ac:picMk id="9" creationId="{84116DE0-4164-1B6A-0461-37B78001106F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0:49:44.614" v="792" actId="1076"/>
          <ac:picMkLst>
            <pc:docMk/>
            <pc:sldMk cId="1551506169" sldId="263"/>
            <ac:picMk id="11" creationId="{452C6547-651F-C65D-A6BD-9B8C293C0CE7}"/>
          </ac:picMkLst>
        </pc:picChg>
      </pc:sldChg>
      <pc:sldChg chg="addSp delSp modSp add mod">
        <pc:chgData name="Krishan Himesh Abeyrathne Tennakoon Mudiyanselage" userId="38a18bae-5425-4d71-bc55-135480b4c3f6" providerId="ADAL" clId="{B5CBD22E-E4CC-4791-8B4E-76478F73C46E}" dt="2024-03-27T00:54:19.006" v="813" actId="14100"/>
        <pc:sldMkLst>
          <pc:docMk/>
          <pc:sldMk cId="780113910" sldId="264"/>
        </pc:sldMkLst>
        <pc:spChg chg="mod">
          <ac:chgData name="Krishan Himesh Abeyrathne Tennakoon Mudiyanselage" userId="38a18bae-5425-4d71-bc55-135480b4c3f6" providerId="ADAL" clId="{B5CBD22E-E4CC-4791-8B4E-76478F73C46E}" dt="2024-03-26T23:57:55.307" v="464" actId="20577"/>
          <ac:spMkLst>
            <pc:docMk/>
            <pc:sldMk cId="780113910" sldId="264"/>
            <ac:spMk id="3" creationId="{46C6A0C3-25AF-195A-4EFB-105FD69B6C71}"/>
          </ac:spMkLst>
        </pc:spChg>
        <pc:picChg chg="add del">
          <ac:chgData name="Krishan Himesh Abeyrathne Tennakoon Mudiyanselage" userId="38a18bae-5425-4d71-bc55-135480b4c3f6" providerId="ADAL" clId="{B5CBD22E-E4CC-4791-8B4E-76478F73C46E}" dt="2024-03-26T23:52:46.252" v="416" actId="478"/>
          <ac:picMkLst>
            <pc:docMk/>
            <pc:sldMk cId="780113910" sldId="264"/>
            <ac:picMk id="4" creationId="{755AEB1D-5C0A-7066-9110-DD5611FA7E92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50:04.596" v="796" actId="478"/>
          <ac:picMkLst>
            <pc:docMk/>
            <pc:sldMk cId="780113910" sldId="264"/>
            <ac:picMk id="6" creationId="{42F1FB59-64AB-329D-F04F-940BD76E5516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0:54:19.006" v="813" actId="14100"/>
          <ac:picMkLst>
            <pc:docMk/>
            <pc:sldMk cId="780113910" sldId="264"/>
            <ac:picMk id="8" creationId="{E84DE17D-8296-DEDE-EDCC-06F80325A7BF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6.016" v="176" actId="47"/>
        <pc:sldMkLst>
          <pc:docMk/>
          <pc:sldMk cId="4181035675" sldId="264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3.461" v="170" actId="47"/>
        <pc:sldMkLst>
          <pc:docMk/>
          <pc:sldMk cId="3087941430" sldId="265"/>
        </pc:sldMkLst>
      </pc:sldChg>
      <pc:sldChg chg="addSp delSp modSp add mod">
        <pc:chgData name="Krishan Himesh Abeyrathne Tennakoon Mudiyanselage" userId="38a18bae-5425-4d71-bc55-135480b4c3f6" providerId="ADAL" clId="{B5CBD22E-E4CC-4791-8B4E-76478F73C46E}" dt="2024-03-27T00:54:45.199" v="822" actId="6549"/>
        <pc:sldMkLst>
          <pc:docMk/>
          <pc:sldMk cId="4186379701" sldId="265"/>
        </pc:sldMkLst>
        <pc:spChg chg="mod">
          <ac:chgData name="Krishan Himesh Abeyrathne Tennakoon Mudiyanselage" userId="38a18bae-5425-4d71-bc55-135480b4c3f6" providerId="ADAL" clId="{B5CBD22E-E4CC-4791-8B4E-76478F73C46E}" dt="2024-03-27T00:54:45.199" v="822" actId="6549"/>
          <ac:spMkLst>
            <pc:docMk/>
            <pc:sldMk cId="4186379701" sldId="265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7T00:50:00.574" v="795" actId="478"/>
          <ac:picMkLst>
            <pc:docMk/>
            <pc:sldMk cId="4186379701" sldId="265"/>
            <ac:picMk id="4" creationId="{959CF130-F2E9-EB67-5FE0-78531C2693EB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0:54:25.055" v="814" actId="1076"/>
          <ac:picMkLst>
            <pc:docMk/>
            <pc:sldMk cId="4186379701" sldId="265"/>
            <ac:picMk id="6" creationId="{135BDF8A-80E9-784A-F473-292D0D08EED8}"/>
          </ac:picMkLst>
        </pc:picChg>
      </pc:sldChg>
      <pc:sldChg chg="addSp delSp modSp add mod">
        <pc:chgData name="Krishan Himesh Abeyrathne Tennakoon Mudiyanselage" userId="38a18bae-5425-4d71-bc55-135480b4c3f6" providerId="ADAL" clId="{B5CBD22E-E4CC-4791-8B4E-76478F73C46E}" dt="2024-03-27T00:53:33.737" v="801" actId="1076"/>
        <pc:sldMkLst>
          <pc:docMk/>
          <pc:sldMk cId="136318626" sldId="266"/>
        </pc:sldMkLst>
        <pc:spChg chg="mod">
          <ac:chgData name="Krishan Himesh Abeyrathne Tennakoon Mudiyanselage" userId="38a18bae-5425-4d71-bc55-135480b4c3f6" providerId="ADAL" clId="{B5CBD22E-E4CC-4791-8B4E-76478F73C46E}" dt="2024-03-27T00:11:33.315" v="776" actId="20577"/>
          <ac:spMkLst>
            <pc:docMk/>
            <pc:sldMk cId="136318626" sldId="266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7T00:53:31.960" v="800" actId="478"/>
          <ac:picMkLst>
            <pc:docMk/>
            <pc:sldMk cId="136318626" sldId="266"/>
            <ac:picMk id="4" creationId="{60C7EBE8-093D-14A1-73E6-7442F6C4AACC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0:53:33.737" v="801" actId="1076"/>
          <ac:picMkLst>
            <pc:docMk/>
            <pc:sldMk cId="136318626" sldId="266"/>
            <ac:picMk id="6" creationId="{7F81C305-FCB9-E3AF-A63D-737C2D3E3253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3.604" v="171" actId="47"/>
        <pc:sldMkLst>
          <pc:docMk/>
          <pc:sldMk cId="1029716455" sldId="266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4.042" v="172" actId="47"/>
        <pc:sldMkLst>
          <pc:docMk/>
          <pc:sldMk cId="282234679" sldId="267"/>
        </pc:sldMkLst>
      </pc:sldChg>
      <pc:sldChg chg="addSp modSp add mod">
        <pc:chgData name="Krishan Himesh Abeyrathne Tennakoon Mudiyanselage" userId="38a18bae-5425-4d71-bc55-135480b4c3f6" providerId="ADAL" clId="{B5CBD22E-E4CC-4791-8B4E-76478F73C46E}" dt="2024-03-27T00:56:07.770" v="827" actId="1076"/>
        <pc:sldMkLst>
          <pc:docMk/>
          <pc:sldMk cId="3540764036" sldId="267"/>
        </pc:sldMkLst>
        <pc:spChg chg="mod">
          <ac:chgData name="Krishan Himesh Abeyrathne Tennakoon Mudiyanselage" userId="38a18bae-5425-4d71-bc55-135480b4c3f6" providerId="ADAL" clId="{B5CBD22E-E4CC-4791-8B4E-76478F73C46E}" dt="2024-03-27T00:53:43.794" v="812" actId="20577"/>
          <ac:spMkLst>
            <pc:docMk/>
            <pc:sldMk cId="3540764036" sldId="267"/>
            <ac:spMk id="3" creationId="{46C6A0C3-25AF-195A-4EFB-105FD69B6C71}"/>
          </ac:spMkLst>
        </pc:spChg>
        <pc:picChg chg="add mod">
          <ac:chgData name="Krishan Himesh Abeyrathne Tennakoon Mudiyanselage" userId="38a18bae-5425-4d71-bc55-135480b4c3f6" providerId="ADAL" clId="{B5CBD22E-E4CC-4791-8B4E-76478F73C46E}" dt="2024-03-27T00:56:07.770" v="827" actId="1076"/>
          <ac:picMkLst>
            <pc:docMk/>
            <pc:sldMk cId="3540764036" sldId="267"/>
            <ac:picMk id="4" creationId="{513FFC1C-FB05-CCC1-7550-041626C38803}"/>
          </ac:picMkLst>
        </pc:picChg>
      </pc:sldChg>
      <pc:sldChg chg="modSp add mod">
        <pc:chgData name="Krishan Himesh Abeyrathne Tennakoon Mudiyanselage" userId="38a18bae-5425-4d71-bc55-135480b4c3f6" providerId="ADAL" clId="{B5CBD22E-E4CC-4791-8B4E-76478F73C46E}" dt="2024-03-27T00:57:34.354" v="889" actId="20577"/>
        <pc:sldMkLst>
          <pc:docMk/>
          <pc:sldMk cId="3074440637" sldId="268"/>
        </pc:sldMkLst>
        <pc:spChg chg="mod">
          <ac:chgData name="Krishan Himesh Abeyrathne Tennakoon Mudiyanselage" userId="38a18bae-5425-4d71-bc55-135480b4c3f6" providerId="ADAL" clId="{B5CBD22E-E4CC-4791-8B4E-76478F73C46E}" dt="2024-03-27T00:57:34.354" v="889" actId="20577"/>
          <ac:spMkLst>
            <pc:docMk/>
            <pc:sldMk cId="3074440637" sldId="268"/>
            <ac:spMk id="3" creationId="{46C6A0C3-25AF-195A-4EFB-105FD69B6C71}"/>
          </ac:spMkLst>
        </pc:spChg>
      </pc:sldChg>
      <pc:sldChg chg="add del">
        <pc:chgData name="Krishan Himesh Abeyrathne Tennakoon Mudiyanselage" userId="38a18bae-5425-4d71-bc55-135480b4c3f6" providerId="ADAL" clId="{B5CBD22E-E4CC-4791-8B4E-76478F73C46E}" dt="2024-03-26T23:44:44.215" v="173" actId="47"/>
        <pc:sldMkLst>
          <pc:docMk/>
          <pc:sldMk cId="3258386893" sldId="268"/>
        </pc:sldMkLst>
      </pc:sldChg>
      <pc:sldChg chg="add del">
        <pc:chgData name="Krishan Himesh Abeyrathne Tennakoon Mudiyanselage" userId="38a18bae-5425-4d71-bc55-135480b4c3f6" providerId="ADAL" clId="{B5CBD22E-E4CC-4791-8B4E-76478F73C46E}" dt="2024-03-27T00:57:47.994" v="890" actId="47"/>
        <pc:sldMkLst>
          <pc:docMk/>
          <pc:sldMk cId="2224883239" sldId="269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4.377" v="174" actId="47"/>
        <pc:sldMkLst>
          <pc:docMk/>
          <pc:sldMk cId="2657823397" sldId="269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4.530" v="175" actId="47"/>
        <pc:sldMkLst>
          <pc:docMk/>
          <pc:sldMk cId="2441745872" sldId="270"/>
        </pc:sldMkLst>
      </pc:sldChg>
      <pc:sldChg chg="add del">
        <pc:chgData name="Krishan Himesh Abeyrathne Tennakoon Mudiyanselage" userId="38a18bae-5425-4d71-bc55-135480b4c3f6" providerId="ADAL" clId="{B5CBD22E-E4CC-4791-8B4E-76478F73C46E}" dt="2024-03-27T00:57:49.432" v="891" actId="47"/>
        <pc:sldMkLst>
          <pc:docMk/>
          <pc:sldMk cId="2690919154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1" name="Rectangle 180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83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85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6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7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9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0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1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2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3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4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5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6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7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9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0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1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2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3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3400" dirty="0"/>
              <a:t>Implement safeguard CIS 2.5 Allowlist Authorised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Krishan Himesh Abeyrathne – 12217274</a:t>
            </a:r>
          </a:p>
          <a:p>
            <a:pPr algn="ctr"/>
            <a:r>
              <a:rPr lang="en-US" dirty="0" err="1"/>
              <a:t>Calr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3BD67-CF28-D545-33B9-5A6D4D7465F9}"/>
              </a:ext>
            </a:extLst>
          </p:cNvPr>
          <p:cNvSpPr txBox="1">
            <a:spLocks/>
          </p:cNvSpPr>
          <p:nvPr/>
        </p:nvSpPr>
        <p:spPr>
          <a:xfrm>
            <a:off x="975157" y="537066"/>
            <a:ext cx="9905999" cy="97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We have written the code and run it on the PowerShell Ise</a:t>
            </a:r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3959E7-332E-C9E1-EBA3-569F36750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151732"/>
            <a:ext cx="100107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 the pretest code 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C6547-651F-C65D-A6BD-9B8C293C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18" y="1512916"/>
            <a:ext cx="97440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0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Checking the </a:t>
            </a:r>
            <a:r>
              <a:rPr lang="en-US" dirty="0"/>
              <a:t>Win Event</a:t>
            </a:r>
            <a:r>
              <a:rPr lang="en-US" sz="2400" dirty="0"/>
              <a:t> lost log for the keyfinder to check any logs entered 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4DE17D-8296-DEDE-EDCC-06F80325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126164"/>
            <a:ext cx="8804131" cy="54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1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Then create the Windows Defender Application Control (WDAC) policy using DefaultWindows_Audit.xml and update the policy using citool.exe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BDF8A-80E9-784A-F473-292D0D08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43" y="1400175"/>
            <a:ext cx="102584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7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Then run the post-test to check the log list for the code integrity which is </a:t>
            </a:r>
            <a:r>
              <a:rPr lang="en-US" sz="2400" dirty="0" err="1"/>
              <a:t>unauthorised</a:t>
            </a:r>
            <a:r>
              <a:rPr lang="en-US" sz="2400" dirty="0"/>
              <a:t> application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1C305-FCB9-E3AF-A63D-737C2D3E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18" y="1512916"/>
            <a:ext cx="10125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Reset WDAC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FFC1C-FB05-CCC1-7550-041626C3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79" y="1032644"/>
            <a:ext cx="9351692" cy="52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Use PS Script </a:t>
            </a:r>
            <a:r>
              <a:rPr lang="en-US" sz="2400" dirty="0" err="1"/>
              <a:t>Analzyer</a:t>
            </a:r>
            <a:r>
              <a:rPr lang="en-US" dirty="0"/>
              <a:t> to clean up the code using PS&gt; Invoke-</a:t>
            </a:r>
            <a:r>
              <a:rPr lang="en-US" dirty="0" err="1"/>
              <a:t>ScriptAnalyzer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4440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92</TotalTime>
  <Words>100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Implement safeguard CIS 2.5 Allowlist Authorised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Krishan Himesh Abeyrathne Tennakoon Mudiyanselage</dc:creator>
  <cp:lastModifiedBy>Krishan Himesh Abeyrathne Tennakoon Mudiyanselage</cp:lastModifiedBy>
  <cp:revision>1</cp:revision>
  <dcterms:created xsi:type="dcterms:W3CDTF">2024-03-25T13:50:44Z</dcterms:created>
  <dcterms:modified xsi:type="dcterms:W3CDTF">2024-03-27T00:57:56Z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